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Product portfolio: four delivery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Why storage? Turn it into a compute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Disaggregation: compute pool ⟷ lossless fabric ⟷ all-flash 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Four core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Independent Third-Party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 reproducible, independent third-party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Inference: model load and service speedup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Training: weights and checkpoint I/O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Token throughput (= effective GPU utilization)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conclusion on one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Ecosystem · Value ·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Alliances and industrial ecosystem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Customer value: three-year total cost of ownership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Per-system economics (modeled)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Applications and market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blueprint and roadmap (modeled)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AI storage: a fast-growing core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Contact · let's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Make every GPU earn its keep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Company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From concept to maturity: four certainties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Milestones and development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Core Product &amp;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ZK-DPU WS5000 (WS-HBMM5000)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Core specifications 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